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6E7281-536F-16EA-E368-0A4FD45F85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54DEE1-7396-261A-8558-F880B03668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30120F4-84D0-A843-BBE5-D192DB5C47F6}" type="datetimeFigureOut">
              <a:rPr lang="en-GB"/>
              <a:pPr>
                <a:defRPr/>
              </a:pPr>
              <a:t>23/01/2024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BCA8AE5-947F-4090-60B4-BAB13CEE87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7C97515-00CD-B0F3-67CA-5C7A19970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290BC-5D71-4835-F932-035A7D37019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C252B8-ECD0-D2A5-3E70-18F6924E77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575354-1018-3B41-A666-B0C7D1FE12F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2D28975D-557A-F27D-C4C3-05654AB3EB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576CAD38-C699-11EF-317C-91C3636A65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0E72CC5-4D3A-AFB8-51E1-01CCFE1D7E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B1D137-C88C-9843-925D-BCF688B005C3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C4D737-CD5F-4911-00E4-2B0D10A7B3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9FFFBD-6F77-3B51-4F9B-7908D27CED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9E5D35-11B5-A389-AB58-B8F95498F4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B5398-AFE8-0D42-BF11-B7781095499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632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A19F06-8451-5C10-26E9-7EDB8EBED8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8FF29E-21D4-C542-F613-7E56DAF259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D225A7-6E12-2714-0CE3-6443FA7776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8F166C-A7ED-0E45-BB1A-ED9B7FE766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21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9F0C16-6A8E-50CC-B6F7-5344D9B32E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64110A-0C0B-E4A8-287A-48D3F20D6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86DDF7-C531-0BBD-1355-3E07BD1322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2333D-7EDA-3A4B-9360-0C9CB63649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99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7C9C18-8D83-F12E-DF71-F864AB1521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E80CE7-8863-22C5-55A8-9B9D94F06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98197C-6833-8ABF-EA5C-A2DB292837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B9990-8A0E-304F-9C0B-91F77DAA200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143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73CFAD-4D56-D600-EB7F-C29D8E129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983A5B-4DD4-31B7-9776-FD7EC08BC3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874AFD-99CF-E696-922A-FBA631D614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D01B6-0D1B-A940-A434-95E92E0F53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7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DD84C7-25DB-8718-B9A8-09BD13461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962C6D-2BB2-92DE-D5E0-8AC670842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8E44B6-F84C-9505-9036-7EBEA5208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DCFCF-CAC2-6149-8E1D-13F9B1CA94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635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D2F267B-FB70-DAF6-ADAE-3CEED8A145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EBF5E2A-D68D-453B-EFE4-B86EFBEC10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A95A005-7615-E724-1629-E6FE8D5A9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28E38C-84D3-374B-A98A-49FCE80B97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773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62D98C-995D-F9C0-F41A-B298039BCE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C14CF5-4927-4024-C2B9-44F742A0E0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091682-817A-B813-C3B8-B10EE0A429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D3244-63F8-7745-A32D-E4A9FB5D8B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10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81B233-96F6-3C75-0AE2-E8EF7EBAB0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6AF046C-CF28-263B-A6B4-DFBDF7DCB5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145AF3-2447-52DC-0F40-E39878E6EB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7D6D2-C714-7544-A61A-9C32200A5F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185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F51FD9-514D-46BA-BC19-D6141EDC63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A9C35C-1312-6F31-1F1E-DA6BE294DE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7C966B-9374-A426-29FB-96F0158CF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9100E-F87A-0B48-92D6-900C5DA3C6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99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1618E7-1E3F-4545-51CC-16ED4AE791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222A63-B706-0345-8D2A-8260E40B50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404D7F-DCAE-78C5-F028-8CF5BD6F00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B012F-8C1B-1046-81A2-A9A9874A61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667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5D1B2A6-8145-3EA2-5E55-3864D8364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965B9A9-9FB8-E7D7-A41F-424D6DE9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8E6DB49-1C22-404B-FF2E-2087CA12B5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59367C1-FBA5-E8BD-0928-C4C5BC7CCC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E3FC493-4198-7DA2-7528-3E30739728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EF3355-A7DE-C44F-BB1F-EAE1E2CDBCF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2D930405-BA2E-0028-DC18-7AAD633A1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"/>
            <a:ext cx="3352800" cy="3124200"/>
          </a:xfrm>
          <a:prstGeom prst="rect">
            <a:avLst/>
          </a:prstGeom>
          <a:solidFill>
            <a:srgbClr val="92D050"/>
          </a:solidFill>
          <a:ln w="190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latin typeface="Calibri" panose="020F0502020204030204" pitchFamily="34" charset="0"/>
              </a:rPr>
              <a:t>Quick Reference Handbook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000" i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6300" b="1" dirty="0">
                <a:latin typeface="Calibri" panose="020F0502020204030204" pitchFamily="34" charset="0"/>
              </a:rPr>
              <a:t>Obstetric QRH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Calibri" panose="020F0502020204030204" pitchFamily="34" charset="0"/>
              </a:rPr>
              <a:t>PLEASE DO NOT STOW ANYTHING ELSE HERE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9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5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latin typeface="Calibri" panose="020F0502020204030204" pitchFamily="34" charset="0"/>
              </a:rPr>
              <a:t>If missing please inform Theatre Co-ordinator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6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9A927DFD-EA60-BFED-A884-8AC19AE7A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52400"/>
            <a:ext cx="3352800" cy="3124200"/>
          </a:xfrm>
          <a:prstGeom prst="rect">
            <a:avLst/>
          </a:prstGeom>
          <a:solidFill>
            <a:srgbClr val="92D050"/>
          </a:solidFill>
          <a:ln w="190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latin typeface="Calibri" panose="020F0502020204030204" pitchFamily="34" charset="0"/>
              </a:rPr>
              <a:t>Quick Reference Handbook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600" b="1" i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None/>
            </a:pPr>
            <a:r>
              <a:rPr lang="en-GB" altLang="en-US" sz="6300" b="1" dirty="0">
                <a:latin typeface="Calibri" panose="020F0502020204030204" pitchFamily="34" charset="0"/>
              </a:rPr>
              <a:t>Obstetric QRH</a:t>
            </a:r>
            <a:endParaRPr lang="en-GB" altLang="en-US" sz="1000" i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PLEASE DO NOT STOW ANYTHING ELSE HERE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9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5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latin typeface="Calibri" panose="020F0502020204030204" pitchFamily="34" charset="0"/>
              </a:rPr>
              <a:t>If missing please inform Theatre Co-ordinator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6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46F14F05-AFFF-B953-CB0C-1A632C49D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05200"/>
            <a:ext cx="3352800" cy="3124200"/>
          </a:xfrm>
          <a:prstGeom prst="rect">
            <a:avLst/>
          </a:prstGeom>
          <a:solidFill>
            <a:srgbClr val="92D050"/>
          </a:solidFill>
          <a:ln w="190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latin typeface="Calibri" panose="020F0502020204030204" pitchFamily="34" charset="0"/>
              </a:rPr>
              <a:t>Quick Reference Handbook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000" i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None/>
            </a:pPr>
            <a:r>
              <a:rPr lang="en-GB" altLang="en-US" sz="6300" b="1" dirty="0">
                <a:latin typeface="Calibri" panose="020F0502020204030204" pitchFamily="34" charset="0"/>
              </a:rPr>
              <a:t>Obstetric QRH</a:t>
            </a:r>
            <a:endParaRPr lang="en-GB" altLang="en-US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PLEASE DO NOT STOW ANYTHING ELSE HERE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9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5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latin typeface="Calibri" panose="020F0502020204030204" pitchFamily="34" charset="0"/>
              </a:rPr>
              <a:t>If missing please inform Theatre Co-ordinator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6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B21E619A-84EE-63AC-45B0-A3B950237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505200"/>
            <a:ext cx="3352800" cy="3124200"/>
          </a:xfrm>
          <a:prstGeom prst="rect">
            <a:avLst/>
          </a:prstGeom>
          <a:solidFill>
            <a:srgbClr val="92D050"/>
          </a:solidFill>
          <a:ln w="1905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600" b="1" i="1" dirty="0">
                <a:latin typeface="Calibri" panose="020F0502020204030204" pitchFamily="34" charset="0"/>
              </a:rPr>
              <a:t>Quick Reference Handbook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1000" i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None/>
            </a:pPr>
            <a:r>
              <a:rPr lang="en-GB" altLang="en-US" sz="6300" b="1" dirty="0">
                <a:latin typeface="Calibri" panose="020F0502020204030204" pitchFamily="34" charset="0"/>
              </a:rPr>
              <a:t>Obstetric QRH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PLEASE DO NOT STOW ANYTHING ELSE HERE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9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500" b="1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latin typeface="Calibri" panose="020F0502020204030204" pitchFamily="34" charset="0"/>
              </a:rPr>
              <a:t>If missing please inform Theatre Co-ordinator</a:t>
            </a:r>
          </a:p>
          <a:p>
            <a:pPr algn="ctr" eaLnBrk="1" hangingPunct="1">
              <a:lnSpc>
                <a:spcPct val="75000"/>
              </a:lnSpc>
              <a:spcBef>
                <a:spcPct val="0"/>
              </a:spcBef>
              <a:buFontTx/>
              <a:buNone/>
            </a:pPr>
            <a:endParaRPr lang="en-GB" altLang="en-US" sz="600" b="1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73</Words>
  <Application>Microsoft Macintosh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South Tees Hospitals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TMeek</dc:creator>
  <cp:lastModifiedBy>Maclennan Kirsty (R0A) Manchester University NHS FT</cp:lastModifiedBy>
  <cp:revision>12</cp:revision>
  <dcterms:created xsi:type="dcterms:W3CDTF">2012-02-06T10:35:55Z</dcterms:created>
  <dcterms:modified xsi:type="dcterms:W3CDTF">2024-01-23T12:48:56Z</dcterms:modified>
</cp:coreProperties>
</file>